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87D38-B8AB-4971-8620-E117D103956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2080A-DD47-4818-946A-D501A6003B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87D38-B8AB-4971-8620-E117D103956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2080A-DD47-4818-946A-D501A6003B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87D38-B8AB-4971-8620-E117D103956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2080A-DD47-4818-946A-D501A6003B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87D38-B8AB-4971-8620-E117D103956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2080A-DD47-4818-946A-D501A6003B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87D38-B8AB-4971-8620-E117D103956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2080A-DD47-4818-946A-D501A6003B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87D38-B8AB-4971-8620-E117D103956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2080A-DD47-4818-946A-D501A6003B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87D38-B8AB-4971-8620-E117D103956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2080A-DD47-4818-946A-D501A6003B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87D38-B8AB-4971-8620-E117D103956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2080A-DD47-4818-946A-D501A6003B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87D38-B8AB-4971-8620-E117D103956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2080A-DD47-4818-946A-D501A6003B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87D38-B8AB-4971-8620-E117D103956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2080A-DD47-4818-946A-D501A6003B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87D38-B8AB-4971-8620-E117D103956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2080A-DD47-4818-946A-D501A6003B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87D38-B8AB-4971-8620-E117D103956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2080A-DD47-4818-946A-D501A6003B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5774432" cy="128681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Прадед Виталия </a:t>
            </a:r>
            <a:r>
              <a:rPr lang="ru-RU" sz="4000" dirty="0"/>
              <a:t>М</a:t>
            </a:r>
            <a:r>
              <a:rPr lang="ru-RU" sz="4000" dirty="0" smtClean="0"/>
              <a:t>ельникова</a:t>
            </a:r>
            <a:endParaRPr lang="ru-RU" sz="4000" dirty="0"/>
          </a:p>
        </p:txBody>
      </p:sp>
      <p:pic>
        <p:nvPicPr>
          <p:cNvPr id="5" name="Содержимое 4" descr="Безимени-2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22927" b="22927"/>
          <a:stretch>
            <a:fillRect/>
          </a:stretch>
        </p:blipFill>
        <p:spPr bwMode="auto">
          <a:xfrm>
            <a:off x="1763688" y="1484784"/>
            <a:ext cx="4968552" cy="411480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63688" y="5661248"/>
            <a:ext cx="5486400" cy="8048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b="1" dirty="0"/>
              <a:t>БОНДАРЕНКО ИВАН АФАНАСЬЕВИЧ</a:t>
            </a:r>
            <a:endParaRPr lang="ru-RU" sz="2800" dirty="0"/>
          </a:p>
          <a:p>
            <a:r>
              <a:rPr lang="ru-RU" sz="2800" b="1" dirty="0"/>
              <a:t>                                       (1899 – 1943)</a:t>
            </a:r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22712" cy="1162050"/>
          </a:xfrm>
        </p:spPr>
        <p:txBody>
          <a:bodyPr>
            <a:normAutofit/>
          </a:bodyPr>
          <a:lstStyle/>
          <a:p>
            <a:r>
              <a:rPr lang="ru-RU" sz="4800" dirty="0"/>
              <a:t>П</a:t>
            </a:r>
            <a:r>
              <a:rPr lang="ru-RU" sz="4800" dirty="0" smtClean="0"/>
              <a:t>исьмо</a:t>
            </a:r>
            <a:endParaRPr lang="ru-RU" sz="4800" dirty="0"/>
          </a:p>
        </p:txBody>
      </p:sp>
      <p:pic>
        <p:nvPicPr>
          <p:cNvPr id="5" name="Рисунок 4" descr="I:\слайд- война\Письмо-1-1 (1)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80254" y="332656"/>
            <a:ext cx="486821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22712" cy="4691063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Прадед уходит на фронт в составе 328 Стрелковой Дивизии. Воины дивизии в составе Черноморской группы войск Закавказского фронта стойко сдерживали натиск гитлеровских полчищ, рвавшихся к морю и в Закавказье. После тяжелых оборонительных боев войска Красной Армии сорвали наступление противника в предгорьях Главного Кавказского хребта, вынудили его перейти к обороне.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60648"/>
            <a:ext cx="3672408" cy="6192688"/>
          </a:xfrm>
        </p:spPr>
        <p:txBody>
          <a:bodyPr>
            <a:normAutofit lnSpcReduction="10000"/>
          </a:bodyPr>
          <a:lstStyle/>
          <a:p>
            <a:r>
              <a:rPr lang="ru-RU" sz="1800" dirty="0"/>
              <a:t>1105-й стрелковый полк (в котором воевал Иван Афанасьевич) в течение 8 и 9 октября 1942 года активно оборонялся и проводил контратаки вдоль долины реки </a:t>
            </a:r>
            <a:r>
              <a:rPr lang="ru-RU" sz="1800" dirty="0" err="1"/>
              <a:t>Гунайка</a:t>
            </a:r>
            <a:r>
              <a:rPr lang="ru-RU" sz="1800" dirty="0"/>
              <a:t>. Имея превосходство в силах и средствах, враг отразил их, полк перешел к обороне. Продолжая наступать, гитлеровцы вклинились в оборону на участке 2-го батальона и отрезали полк. В течение двух дней 1-й и 2-й батальоны вели бой в окружении и выходили из него. Здесь в районе реки </a:t>
            </a:r>
            <a:r>
              <a:rPr lang="ru-RU" sz="1800" dirty="0" err="1"/>
              <a:t>Гунайка</a:t>
            </a:r>
            <a:r>
              <a:rPr lang="ru-RU" sz="1800" dirty="0"/>
              <a:t> прадеда посчитали погибшим, на самом деле он попал в плен.</a:t>
            </a:r>
          </a:p>
          <a:p>
            <a:r>
              <a:rPr lang="ru-RU" sz="1800" dirty="0"/>
              <a:t>       20 марта 1943 года Иван Афанасьевич был освобожден из немецкого плена и отправлен на фронт в составе 389 Стрелковой Дивизии.	 Но долго воевать ему не пришлось.</a:t>
            </a:r>
          </a:p>
          <a:p>
            <a:endParaRPr lang="ru-RU" dirty="0"/>
          </a:p>
        </p:txBody>
      </p:sp>
      <p:pic>
        <p:nvPicPr>
          <p:cNvPr id="5" name="Содержимое 4" descr="I:\слайд- война\Письмо-2-1 (1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5404" y="273050"/>
            <a:ext cx="4967076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Медаль за боевые заслуги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268760"/>
            <a:ext cx="3456384" cy="5256584"/>
          </a:xfrm>
        </p:spPr>
        <p:txBody>
          <a:bodyPr>
            <a:normAutofit/>
          </a:bodyPr>
          <a:lstStyle/>
          <a:p>
            <a:r>
              <a:rPr lang="ru-RU" sz="1800" dirty="0"/>
              <a:t> Дивизия готовилась к прорыву «Голубой Линии» и дислоцировалась в районе станицы Троицкой Славянского района. После неудачной наступательной операции наши части подвергались постоянным бомбежкам с воздуха. Для воздействия на психику фашисты сбрасывали с самолетов бороны, бочки, части от жаток и сеялок, </a:t>
            </a:r>
            <a:r>
              <a:rPr lang="ru-RU" sz="1800" dirty="0" err="1"/>
              <a:t>тарахтелки</a:t>
            </a:r>
            <a:r>
              <a:rPr lang="ru-RU" sz="1800" dirty="0"/>
              <a:t> - </a:t>
            </a:r>
            <a:r>
              <a:rPr lang="ru-RU" sz="1800" dirty="0" err="1"/>
              <a:t>бомбочки</a:t>
            </a:r>
            <a:r>
              <a:rPr lang="ru-RU" sz="1800" dirty="0"/>
              <a:t>, начиненные минами с большим количеством шариков. Во время такой бомбежки 27 апреля 1943 года и погиб Иван Афанасьевич.</a:t>
            </a:r>
          </a:p>
        </p:txBody>
      </p:sp>
      <p:pic>
        <p:nvPicPr>
          <p:cNvPr id="1026" name="Picture 2" descr="I:\слайд- война\за боевые заслуги (1)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80328">
            <a:off x="3779912" y="273050"/>
            <a:ext cx="5040560" cy="6324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258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Прадед Виталия Мельникова</vt:lpstr>
      <vt:lpstr>Письмо</vt:lpstr>
      <vt:lpstr>Слайд 3</vt:lpstr>
      <vt:lpstr>Медаль за боевые заслуги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373</dc:creator>
  <cp:lastModifiedBy>373</cp:lastModifiedBy>
  <cp:revision>4</cp:revision>
  <dcterms:created xsi:type="dcterms:W3CDTF">2015-03-27T09:06:40Z</dcterms:created>
  <dcterms:modified xsi:type="dcterms:W3CDTF">2015-03-27T10:04:34Z</dcterms:modified>
</cp:coreProperties>
</file>